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pptx" ContentType="application/vnd.openxmlformats-officedocument.presentationml.presentation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5" r:id="rId6"/>
    <p:sldId id="269" r:id="rId7"/>
    <p:sldId id="266" r:id="rId8"/>
    <p:sldId id="267" r:id="rId9"/>
    <p:sldId id="268" r:id="rId10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58" y="2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remiek Lamain" userId="03bb414b8f2b17e4" providerId="LiveId" clId="{3C99A1E0-017D-45D1-A41B-EC6156F54ABD}"/>
    <pc:docChg chg="undo custSel addSld delSld modSld sldOrd">
      <pc:chgData name="Doremiek Lamain" userId="03bb414b8f2b17e4" providerId="LiveId" clId="{3C99A1E0-017D-45D1-A41B-EC6156F54ABD}" dt="2024-06-04T10:25:59.850" v="237"/>
      <pc:docMkLst>
        <pc:docMk/>
      </pc:docMkLst>
      <pc:sldChg chg="addSp modSp new">
        <pc:chgData name="Doremiek Lamain" userId="03bb414b8f2b17e4" providerId="LiveId" clId="{3C99A1E0-017D-45D1-A41B-EC6156F54ABD}" dt="2024-06-04T09:18:48.906" v="7" actId="14100"/>
        <pc:sldMkLst>
          <pc:docMk/>
          <pc:sldMk cId="2381024119" sldId="256"/>
        </pc:sldMkLst>
        <pc:graphicFrameChg chg="add mod">
          <ac:chgData name="Doremiek Lamain" userId="03bb414b8f2b17e4" providerId="LiveId" clId="{3C99A1E0-017D-45D1-A41B-EC6156F54ABD}" dt="2024-06-04T09:18:48.906" v="7" actId="14100"/>
          <ac:graphicFrameMkLst>
            <pc:docMk/>
            <pc:sldMk cId="2381024119" sldId="256"/>
            <ac:graphicFrameMk id="4" creationId="{86084743-BF1D-5EB7-2C7D-DAA6ACEDF435}"/>
          </ac:graphicFrameMkLst>
        </pc:graphicFrameChg>
        <pc:graphicFrameChg chg="add mod">
          <ac:chgData name="Doremiek Lamain" userId="03bb414b8f2b17e4" providerId="LiveId" clId="{3C99A1E0-017D-45D1-A41B-EC6156F54ABD}" dt="2024-06-04T09:18:24.219" v="3"/>
          <ac:graphicFrameMkLst>
            <pc:docMk/>
            <pc:sldMk cId="2381024119" sldId="256"/>
            <ac:graphicFrameMk id="5" creationId="{2E4A1EAF-F88D-9E2C-D48E-03A0848B073F}"/>
          </ac:graphicFrameMkLst>
        </pc:graphicFrameChg>
      </pc:sldChg>
      <pc:sldChg chg="addSp delSp modSp new mod">
        <pc:chgData name="Doremiek Lamain" userId="03bb414b8f2b17e4" providerId="LiveId" clId="{3C99A1E0-017D-45D1-A41B-EC6156F54ABD}" dt="2024-06-04T09:19:40.971" v="11" actId="14100"/>
        <pc:sldMkLst>
          <pc:docMk/>
          <pc:sldMk cId="3560290566" sldId="257"/>
        </pc:sldMkLst>
        <pc:spChg chg="del">
          <ac:chgData name="Doremiek Lamain" userId="03bb414b8f2b17e4" providerId="LiveId" clId="{3C99A1E0-017D-45D1-A41B-EC6156F54ABD}" dt="2024-06-04T09:19:34.386" v="9"/>
          <ac:spMkLst>
            <pc:docMk/>
            <pc:sldMk cId="3560290566" sldId="257"/>
            <ac:spMk id="3" creationId="{C661F488-3B88-30D0-72A3-4F85D1587788}"/>
          </ac:spMkLst>
        </pc:spChg>
        <pc:picChg chg="add mod">
          <ac:chgData name="Doremiek Lamain" userId="03bb414b8f2b17e4" providerId="LiveId" clId="{3C99A1E0-017D-45D1-A41B-EC6156F54ABD}" dt="2024-06-04T09:19:40.971" v="11" actId="14100"/>
          <ac:picMkLst>
            <pc:docMk/>
            <pc:sldMk cId="3560290566" sldId="257"/>
            <ac:picMk id="5" creationId="{086C7202-F914-C2AC-80B6-E9BF00A61481}"/>
          </ac:picMkLst>
        </pc:picChg>
      </pc:sldChg>
      <pc:sldChg chg="addSp modSp new mod">
        <pc:chgData name="Doremiek Lamain" userId="03bb414b8f2b17e4" providerId="LiveId" clId="{3C99A1E0-017D-45D1-A41B-EC6156F54ABD}" dt="2024-06-04T09:49:38.457" v="20"/>
        <pc:sldMkLst>
          <pc:docMk/>
          <pc:sldMk cId="2259628948" sldId="258"/>
        </pc:sldMkLst>
        <pc:picChg chg="add mod">
          <ac:chgData name="Doremiek Lamain" userId="03bb414b8f2b17e4" providerId="LiveId" clId="{3C99A1E0-017D-45D1-A41B-EC6156F54ABD}" dt="2024-06-04T09:49:38.457" v="20"/>
          <ac:picMkLst>
            <pc:docMk/>
            <pc:sldMk cId="2259628948" sldId="258"/>
            <ac:picMk id="5" creationId="{2A5320F2-2EE5-8700-483D-435B69C40144}"/>
          </ac:picMkLst>
        </pc:picChg>
      </pc:sldChg>
      <pc:sldChg chg="addSp delSp modSp new mod modAnim">
        <pc:chgData name="Doremiek Lamain" userId="03bb414b8f2b17e4" providerId="LiveId" clId="{3C99A1E0-017D-45D1-A41B-EC6156F54ABD}" dt="2024-06-04T09:48:29.078" v="16" actId="14100"/>
        <pc:sldMkLst>
          <pc:docMk/>
          <pc:sldMk cId="3417209230" sldId="259"/>
        </pc:sldMkLst>
        <pc:spChg chg="del">
          <ac:chgData name="Doremiek Lamain" userId="03bb414b8f2b17e4" providerId="LiveId" clId="{3C99A1E0-017D-45D1-A41B-EC6156F54ABD}" dt="2024-06-04T09:48:22.793" v="14"/>
          <ac:spMkLst>
            <pc:docMk/>
            <pc:sldMk cId="3417209230" sldId="259"/>
            <ac:spMk id="3" creationId="{A113985C-7B16-B416-8A2B-F52EC56E0476}"/>
          </ac:spMkLst>
        </pc:spChg>
        <pc:picChg chg="add mod">
          <ac:chgData name="Doremiek Lamain" userId="03bb414b8f2b17e4" providerId="LiveId" clId="{3C99A1E0-017D-45D1-A41B-EC6156F54ABD}" dt="2024-06-04T09:48:29.078" v="16" actId="14100"/>
          <ac:picMkLst>
            <pc:docMk/>
            <pc:sldMk cId="3417209230" sldId="259"/>
            <ac:picMk id="4" creationId="{1915D453-EA36-FFD3-DE58-A0B65BB80138}"/>
          </ac:picMkLst>
        </pc:picChg>
      </pc:sldChg>
      <pc:sldChg chg="new del">
        <pc:chgData name="Doremiek Lamain" userId="03bb414b8f2b17e4" providerId="LiveId" clId="{3C99A1E0-017D-45D1-A41B-EC6156F54ABD}" dt="2024-06-04T10:19:25.155" v="29" actId="47"/>
        <pc:sldMkLst>
          <pc:docMk/>
          <pc:sldMk cId="2341252331" sldId="260"/>
        </pc:sldMkLst>
      </pc:sldChg>
      <pc:sldChg chg="new del">
        <pc:chgData name="Doremiek Lamain" userId="03bb414b8f2b17e4" providerId="LiveId" clId="{3C99A1E0-017D-45D1-A41B-EC6156F54ABD}" dt="2024-06-04T10:22:25.998" v="49" actId="47"/>
        <pc:sldMkLst>
          <pc:docMk/>
          <pc:sldMk cId="1217630382" sldId="261"/>
        </pc:sldMkLst>
      </pc:sldChg>
      <pc:sldChg chg="new del">
        <pc:chgData name="Doremiek Lamain" userId="03bb414b8f2b17e4" providerId="LiveId" clId="{3C99A1E0-017D-45D1-A41B-EC6156F54ABD}" dt="2024-06-04T10:22:26.598" v="50" actId="47"/>
        <pc:sldMkLst>
          <pc:docMk/>
          <pc:sldMk cId="244768275" sldId="262"/>
        </pc:sldMkLst>
      </pc:sldChg>
      <pc:sldChg chg="new del">
        <pc:chgData name="Doremiek Lamain" userId="03bb414b8f2b17e4" providerId="LiveId" clId="{3C99A1E0-017D-45D1-A41B-EC6156F54ABD}" dt="2024-06-04T10:22:27.117" v="51" actId="47"/>
        <pc:sldMkLst>
          <pc:docMk/>
          <pc:sldMk cId="1815228231" sldId="263"/>
        </pc:sldMkLst>
      </pc:sldChg>
      <pc:sldChg chg="new del">
        <pc:chgData name="Doremiek Lamain" userId="03bb414b8f2b17e4" providerId="LiveId" clId="{3C99A1E0-017D-45D1-A41B-EC6156F54ABD}" dt="2024-06-04T10:22:27.730" v="52" actId="47"/>
        <pc:sldMkLst>
          <pc:docMk/>
          <pc:sldMk cId="3389663600" sldId="264"/>
        </pc:sldMkLst>
      </pc:sldChg>
      <pc:sldChg chg="addSp delSp modSp new mod">
        <pc:chgData name="Doremiek Lamain" userId="03bb414b8f2b17e4" providerId="LiveId" clId="{3C99A1E0-017D-45D1-A41B-EC6156F54ABD}" dt="2024-06-04T10:22:22.050" v="48" actId="171"/>
        <pc:sldMkLst>
          <pc:docMk/>
          <pc:sldMk cId="2323327966" sldId="265"/>
        </pc:sldMkLst>
        <pc:spChg chg="mod">
          <ac:chgData name="Doremiek Lamain" userId="03bb414b8f2b17e4" providerId="LiveId" clId="{3C99A1E0-017D-45D1-A41B-EC6156F54ABD}" dt="2024-06-04T10:19:34.089" v="31" actId="1076"/>
          <ac:spMkLst>
            <pc:docMk/>
            <pc:sldMk cId="2323327966" sldId="265"/>
            <ac:spMk id="2" creationId="{9D129A70-A27B-1361-4377-8BC899E6E1FD}"/>
          </ac:spMkLst>
        </pc:spChg>
        <pc:spChg chg="del">
          <ac:chgData name="Doremiek Lamain" userId="03bb414b8f2b17e4" providerId="LiveId" clId="{3C99A1E0-017D-45D1-A41B-EC6156F54ABD}" dt="2024-06-04T10:19:29.200" v="30" actId="478"/>
          <ac:spMkLst>
            <pc:docMk/>
            <pc:sldMk cId="2323327966" sldId="265"/>
            <ac:spMk id="3" creationId="{334A864B-AE61-C0AF-2386-E3C436B31F77}"/>
          </ac:spMkLst>
        </pc:spChg>
        <pc:picChg chg="add del mod">
          <ac:chgData name="Doremiek Lamain" userId="03bb414b8f2b17e4" providerId="LiveId" clId="{3C99A1E0-017D-45D1-A41B-EC6156F54ABD}" dt="2024-06-04T10:20:20.740" v="33" actId="478"/>
          <ac:picMkLst>
            <pc:docMk/>
            <pc:sldMk cId="2323327966" sldId="265"/>
            <ac:picMk id="5" creationId="{E43881B9-C63E-AFEB-4F0A-11CC55641292}"/>
          </ac:picMkLst>
        </pc:picChg>
        <pc:picChg chg="add del mod ord">
          <ac:chgData name="Doremiek Lamain" userId="03bb414b8f2b17e4" providerId="LiveId" clId="{3C99A1E0-017D-45D1-A41B-EC6156F54ABD}" dt="2024-06-04T10:21:25.506" v="41" actId="478"/>
          <ac:picMkLst>
            <pc:docMk/>
            <pc:sldMk cId="2323327966" sldId="265"/>
            <ac:picMk id="7" creationId="{6C0786E2-72FF-9509-4BB2-9094A0E79C22}"/>
          </ac:picMkLst>
        </pc:picChg>
        <pc:picChg chg="add mod ord">
          <ac:chgData name="Doremiek Lamain" userId="03bb414b8f2b17e4" providerId="LiveId" clId="{3C99A1E0-017D-45D1-A41B-EC6156F54ABD}" dt="2024-06-04T10:22:22.050" v="48" actId="171"/>
          <ac:picMkLst>
            <pc:docMk/>
            <pc:sldMk cId="2323327966" sldId="265"/>
            <ac:picMk id="9" creationId="{6F5F5255-9F42-7012-07C4-DF07436DA29C}"/>
          </ac:picMkLst>
        </pc:picChg>
      </pc:sldChg>
      <pc:sldChg chg="modSp add mod">
        <pc:chgData name="Doremiek Lamain" userId="03bb414b8f2b17e4" providerId="LiveId" clId="{3C99A1E0-017D-45D1-A41B-EC6156F54ABD}" dt="2024-06-04T10:24:10.099" v="165" actId="1076"/>
        <pc:sldMkLst>
          <pc:docMk/>
          <pc:sldMk cId="1337502839" sldId="266"/>
        </pc:sldMkLst>
        <pc:spChg chg="mod">
          <ac:chgData name="Doremiek Lamain" userId="03bb414b8f2b17e4" providerId="LiveId" clId="{3C99A1E0-017D-45D1-A41B-EC6156F54ABD}" dt="2024-06-04T10:24:10.099" v="165" actId="1076"/>
          <ac:spMkLst>
            <pc:docMk/>
            <pc:sldMk cId="1337502839" sldId="266"/>
            <ac:spMk id="2" creationId="{9D129A70-A27B-1361-4377-8BC899E6E1FD}"/>
          </ac:spMkLst>
        </pc:spChg>
      </pc:sldChg>
      <pc:sldChg chg="modSp add mod">
        <pc:chgData name="Doremiek Lamain" userId="03bb414b8f2b17e4" providerId="LiveId" clId="{3C99A1E0-017D-45D1-A41B-EC6156F54ABD}" dt="2024-06-04T10:23:57.436" v="164" actId="20577"/>
        <pc:sldMkLst>
          <pc:docMk/>
          <pc:sldMk cId="1755591699" sldId="267"/>
        </pc:sldMkLst>
        <pc:spChg chg="mod">
          <ac:chgData name="Doremiek Lamain" userId="03bb414b8f2b17e4" providerId="LiveId" clId="{3C99A1E0-017D-45D1-A41B-EC6156F54ABD}" dt="2024-06-04T10:23:57.436" v="164" actId="20577"/>
          <ac:spMkLst>
            <pc:docMk/>
            <pc:sldMk cId="1755591699" sldId="267"/>
            <ac:spMk id="2" creationId="{9D129A70-A27B-1361-4377-8BC899E6E1FD}"/>
          </ac:spMkLst>
        </pc:spChg>
      </pc:sldChg>
      <pc:sldChg chg="modSp add mod">
        <pc:chgData name="Doremiek Lamain" userId="03bb414b8f2b17e4" providerId="LiveId" clId="{3C99A1E0-017D-45D1-A41B-EC6156F54ABD}" dt="2024-06-04T10:25:29.920" v="233" actId="1076"/>
        <pc:sldMkLst>
          <pc:docMk/>
          <pc:sldMk cId="1934662473" sldId="268"/>
        </pc:sldMkLst>
        <pc:spChg chg="mod">
          <ac:chgData name="Doremiek Lamain" userId="03bb414b8f2b17e4" providerId="LiveId" clId="{3C99A1E0-017D-45D1-A41B-EC6156F54ABD}" dt="2024-06-04T10:25:25.532" v="231" actId="1076"/>
          <ac:spMkLst>
            <pc:docMk/>
            <pc:sldMk cId="1934662473" sldId="268"/>
            <ac:spMk id="2" creationId="{9D129A70-A27B-1361-4377-8BC899E6E1FD}"/>
          </ac:spMkLst>
        </pc:spChg>
        <pc:picChg chg="mod">
          <ac:chgData name="Doremiek Lamain" userId="03bb414b8f2b17e4" providerId="LiveId" clId="{3C99A1E0-017D-45D1-A41B-EC6156F54ABD}" dt="2024-06-04T10:25:29.920" v="233" actId="1076"/>
          <ac:picMkLst>
            <pc:docMk/>
            <pc:sldMk cId="1934662473" sldId="268"/>
            <ac:picMk id="9" creationId="{6F5F5255-9F42-7012-07C4-DF07436DA29C}"/>
          </ac:picMkLst>
        </pc:picChg>
      </pc:sldChg>
      <pc:sldChg chg="modSp add mod ord">
        <pc:chgData name="Doremiek Lamain" userId="03bb414b8f2b17e4" providerId="LiveId" clId="{3C99A1E0-017D-45D1-A41B-EC6156F54ABD}" dt="2024-06-04T10:25:59.850" v="237"/>
        <pc:sldMkLst>
          <pc:docMk/>
          <pc:sldMk cId="991790012" sldId="269"/>
        </pc:sldMkLst>
        <pc:spChg chg="mod">
          <ac:chgData name="Doremiek Lamain" userId="03bb414b8f2b17e4" providerId="LiveId" clId="{3C99A1E0-017D-45D1-A41B-EC6156F54ABD}" dt="2024-06-04T10:25:57.351" v="235" actId="1076"/>
          <ac:spMkLst>
            <pc:docMk/>
            <pc:sldMk cId="991790012" sldId="269"/>
            <ac:spMk id="2" creationId="{9D129A70-A27B-1361-4377-8BC899E6E1F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50BE998-2A5A-DAA2-A699-35706BC430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7720E559-A6D7-E020-5E99-9C1D50D108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9DA1C8B-D513-522E-DDC8-C8177B539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94517-3643-4FF4-A150-FA74711A22DC}" type="datetimeFigureOut">
              <a:rPr lang="nl-NL" smtClean="0"/>
              <a:t>4-6-2024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DBC628E-E5B3-1860-C5CD-6D01CCE520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8C963F0-288A-8271-A7EC-74B860877A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D7E90-0483-49ED-8148-D86F7FCCAD8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420389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0C806C-AD18-C86B-C644-E200807613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B9F76313-1770-40F3-089D-B971B34F6E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8C5EF28-2DC4-9053-F920-EF44DCCC26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94517-3643-4FF4-A150-FA74711A22DC}" type="datetimeFigureOut">
              <a:rPr lang="nl-NL" smtClean="0"/>
              <a:t>4-6-2024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E1C91CD-F0A8-ABCA-74BD-E4A8CA59B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5EB77DF-FF45-5B2C-4040-0DBF7F8A1E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D7E90-0483-49ED-8148-D86F7FCCAD8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040950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508EC40C-C013-2BDE-6A1F-193D165E6D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ACEC1AC0-8545-6C58-136B-0D19703602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C132E97-4617-26CE-3C69-8C96C10CCD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94517-3643-4FF4-A150-FA74711A22DC}" type="datetimeFigureOut">
              <a:rPr lang="nl-NL" smtClean="0"/>
              <a:t>4-6-2024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B57CB5A-9550-F8E8-B399-9B79F03EF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1E5F673-A6B9-77C5-6A42-2EBFA8C131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D7E90-0483-49ED-8148-D86F7FCCAD8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160574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285D0F0-500F-D396-3778-0609BD6E97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3E5BB1A-A7AA-DE04-F9D6-16B8A36026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B5B0E2B-F9D0-21B2-FF1C-61A47853F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94517-3643-4FF4-A150-FA74711A22DC}" type="datetimeFigureOut">
              <a:rPr lang="nl-NL" smtClean="0"/>
              <a:t>4-6-2024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6199B9A-DE73-EAF1-8D9D-B8A68A1C8D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5BD4DAA-24EA-3891-E0C5-0415EC6BD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D7E90-0483-49ED-8148-D86F7FCCAD8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92443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B9DA294-E94B-CDB0-BC0D-0A33ACF217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22E0E3F-9344-65CB-F2D0-5171128FA5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7DA59F9-0168-A5D8-678A-9982086D4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94517-3643-4FF4-A150-FA74711A22DC}" type="datetimeFigureOut">
              <a:rPr lang="nl-NL" smtClean="0"/>
              <a:t>4-6-2024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83F7966-4834-0B7C-905A-3CAF8E3D6E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E28C8AC-607C-653E-471E-931157497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D7E90-0483-49ED-8148-D86F7FCCAD8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346624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7AAA8AD-5452-494C-4753-B433A5D023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B18F10D-D921-EA19-A143-A3005ECDE7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EE0A4CB9-854F-17F7-356C-8BBAC777A4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197FC56-9AB6-CDA1-0F32-5EB3E83FDD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94517-3643-4FF4-A150-FA74711A22DC}" type="datetimeFigureOut">
              <a:rPr lang="nl-NL" smtClean="0"/>
              <a:t>4-6-2024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B9DBC65-755B-592B-DFB7-69CD929194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ABC7659A-8965-DC03-4279-B383CF05B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D7E90-0483-49ED-8148-D86F7FCCAD8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965366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3D6658-BB7A-FEDF-A406-49530A219E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FC7B278-007C-1233-070B-1268FDC9EE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F9B6EC97-C3B4-4F68-73B4-AB19EF51EB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AF5ED231-1FB8-3463-8BCC-4558D5BA6D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4DEBEA17-36FA-7BD5-F62D-54E3FC1652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E79510A6-1A08-7146-1417-557602BA1F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94517-3643-4FF4-A150-FA74711A22DC}" type="datetimeFigureOut">
              <a:rPr lang="nl-NL" smtClean="0"/>
              <a:t>4-6-2024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91BC1EE3-6B68-A8F0-3B89-1F0014DA9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815F2A31-6F04-34A2-D027-3E2F5816E6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D7E90-0483-49ED-8148-D86F7FCCAD8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05164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D84A9E-18F6-F94D-8633-438310D051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14ADDFEF-B004-137D-5562-F7D10C918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94517-3643-4FF4-A150-FA74711A22DC}" type="datetimeFigureOut">
              <a:rPr lang="nl-NL" smtClean="0"/>
              <a:t>4-6-2024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B3685C94-7373-E94A-E5C6-A5D036E8FA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B79366C1-5D50-38C5-0486-A433961680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D7E90-0483-49ED-8148-D86F7FCCAD8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30792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FCEA46D1-C151-3DE1-468B-F760CFAD7C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94517-3643-4FF4-A150-FA74711A22DC}" type="datetimeFigureOut">
              <a:rPr lang="nl-NL" smtClean="0"/>
              <a:t>4-6-2024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F13AD244-66D1-F8CE-6F19-968445113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859E4DDF-B93E-98C1-A2A8-C71C8847C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D7E90-0483-49ED-8148-D86F7FCCAD8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902774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5A37932-DF4C-9B91-3AE4-0EC274752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5ED8795-7952-30EF-E363-CF1D88D4AF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CA7B7B2F-A4A1-41E9-DD8E-2773347B19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7E99CBC0-B65C-88E2-9C01-3E62FBEBC9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94517-3643-4FF4-A150-FA74711A22DC}" type="datetimeFigureOut">
              <a:rPr lang="nl-NL" smtClean="0"/>
              <a:t>4-6-2024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934D2050-EF20-0EFE-A57A-144C1F2BED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D63B0F03-6664-9915-D530-254BD242D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D7E90-0483-49ED-8148-D86F7FCCAD8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89688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01BDD38-EA65-41D2-8DB0-8231FE605E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89F29F5F-5377-8D2C-5DF8-07158DC252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7A1506A-5B95-452B-5E53-6C0A57E9AD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0246D8D5-8D86-01F3-B4EC-F4FEE8AF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94517-3643-4FF4-A150-FA74711A22DC}" type="datetimeFigureOut">
              <a:rPr lang="nl-NL" smtClean="0"/>
              <a:t>4-6-2024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89933EAD-0C1D-C10B-8930-717D2BED67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72C03F6E-4975-FB16-A3D8-64AD97C80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D7E90-0483-49ED-8148-D86F7FCCAD8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29576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EF026A81-6A42-E4BA-A506-4C774747DB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77F963C-E40A-A0DF-0EB0-08FD357872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A60F346-8E7B-0BFB-0A3C-C1BDA0958C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F94517-3643-4FF4-A150-FA74711A22DC}" type="datetimeFigureOut">
              <a:rPr lang="nl-NL" smtClean="0"/>
              <a:t>4-6-2024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B945357-6275-6870-603F-7E2FE4D612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43F4108-D8B9-BC63-9D64-0F5900F531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2D7E90-0483-49ED-8148-D86F7FCCAD8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63409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package" Target="../embeddings/Microsoft_PowerPoint_Presentation.pptx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hetklokhuis.nl/dossier/168/het-klokhuis-over-ai/tv-uitzending/5392/ai-wat-is-artificiele-intelligentie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E8F363-E419-3839-0383-F0C711754A4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A6F436B-1B56-E904-A756-F0BEF00BD6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  <p:graphicFrame>
        <p:nvGraphicFramePr>
          <p:cNvPr id="4" name="Object 3">
            <a:hlinkClick r:id="" action="ppaction://ole?verb=0"/>
            <a:extLst>
              <a:ext uri="{FF2B5EF4-FFF2-40B4-BE49-F238E27FC236}">
                <a16:creationId xmlns:a16="http://schemas.microsoft.com/office/drawing/2014/main" id="{86084743-BF1D-5EB7-2C7D-DAA6ACEDF4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5828446"/>
              </p:ext>
            </p:extLst>
          </p:nvPr>
        </p:nvGraphicFramePr>
        <p:xfrm>
          <a:off x="0" y="1"/>
          <a:ext cx="12191999" cy="68982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esentation" r:id="rId2" imgW="6095975" imgH="3429123" progId="PowerPoint.Show.12">
                  <p:embed/>
                </p:oleObj>
              </mc:Choice>
              <mc:Fallback>
                <p:oleObj name="Presentation" r:id="rId2" imgW="6095975" imgH="3429123" progId="PowerPoint.Show.12">
                  <p:embed/>
                  <p:pic>
                    <p:nvPicPr>
                      <p:cNvPr id="4" name="Object 3">
                        <a:hlinkClick r:id="" action="ppaction://ole?verb=0"/>
                        <a:extLst>
                          <a:ext uri="{FF2B5EF4-FFF2-40B4-BE49-F238E27FC236}">
                            <a16:creationId xmlns:a16="http://schemas.microsoft.com/office/drawing/2014/main" id="{86084743-BF1D-5EB7-2C7D-DAA6ACEDF4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1"/>
                        <a:ext cx="12191999" cy="68982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810241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B5E9BE0-C5E7-017E-CAD6-2D1B83E268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086C7202-F914-C2AC-80B6-E9BF00A614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667012" cy="6858000"/>
          </a:xfrm>
        </p:spPr>
      </p:pic>
    </p:spTree>
    <p:extLst>
      <p:ext uri="{BB962C8B-B14F-4D97-AF65-F5344CB8AC3E}">
        <p14:creationId xmlns:p14="http://schemas.microsoft.com/office/powerpoint/2010/main" val="35602905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C6B9E78-4C3B-93D4-545F-EA110F5FA9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B729181-3AAC-A9E6-8C1C-204CE1598B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5" name="Afbeelding 4">
            <a:hlinkClick r:id="rId2"/>
            <a:extLst>
              <a:ext uri="{FF2B5EF4-FFF2-40B4-BE49-F238E27FC236}">
                <a16:creationId xmlns:a16="http://schemas.microsoft.com/office/drawing/2014/main" id="{2A5320F2-2EE5-8700-483D-435B69C401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6289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2A11FA5-DB86-32A9-BD92-B6F5AB94A4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De chatbot Cowboys (video)">
            <a:hlinkClick r:id="" action="ppaction://media"/>
            <a:extLst>
              <a:ext uri="{FF2B5EF4-FFF2-40B4-BE49-F238E27FC236}">
                <a16:creationId xmlns:a16="http://schemas.microsoft.com/office/drawing/2014/main" id="{1915D453-EA36-FFD3-DE58-A0B65BB80138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276" cy="6858000"/>
          </a:xfrm>
        </p:spPr>
      </p:pic>
    </p:spTree>
    <p:extLst>
      <p:ext uri="{BB962C8B-B14F-4D97-AF65-F5344CB8AC3E}">
        <p14:creationId xmlns:p14="http://schemas.microsoft.com/office/powerpoint/2010/main" val="3417209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73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>
            <a:extLst>
              <a:ext uri="{FF2B5EF4-FFF2-40B4-BE49-F238E27FC236}">
                <a16:creationId xmlns:a16="http://schemas.microsoft.com/office/drawing/2014/main" id="{6F5F5255-9F42-7012-07C4-DF07436DA2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9D129A70-A27B-1361-4377-8BC899E6E1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3520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nl-NL" dirty="0"/>
              <a:t>Zou je de juf of meester</a:t>
            </a:r>
            <a:br>
              <a:rPr lang="nl-NL" dirty="0"/>
            </a:br>
            <a:r>
              <a:rPr lang="nl-NL" dirty="0"/>
              <a:t>kunnen vervangen door</a:t>
            </a:r>
            <a:br>
              <a:rPr lang="nl-NL" dirty="0"/>
            </a:br>
            <a:r>
              <a:rPr lang="nl-NL" dirty="0"/>
              <a:t>een AI-programma?</a:t>
            </a:r>
          </a:p>
        </p:txBody>
      </p:sp>
    </p:spTree>
    <p:extLst>
      <p:ext uri="{BB962C8B-B14F-4D97-AF65-F5344CB8AC3E}">
        <p14:creationId xmlns:p14="http://schemas.microsoft.com/office/powerpoint/2010/main" val="23233279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>
            <a:extLst>
              <a:ext uri="{FF2B5EF4-FFF2-40B4-BE49-F238E27FC236}">
                <a16:creationId xmlns:a16="http://schemas.microsoft.com/office/drawing/2014/main" id="{6F5F5255-9F42-7012-07C4-DF07436DA2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9D129A70-A27B-1361-4377-8BC899E6E1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942969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nl-NL" dirty="0"/>
              <a:t>Zou je thuis een</a:t>
            </a:r>
            <a:br>
              <a:rPr lang="nl-NL" dirty="0"/>
            </a:br>
            <a:r>
              <a:rPr lang="nl-NL" dirty="0"/>
              <a:t>AI machine gebruiken</a:t>
            </a:r>
            <a:br>
              <a:rPr lang="nl-NL" dirty="0"/>
            </a:br>
            <a:r>
              <a:rPr lang="nl-NL" dirty="0"/>
              <a:t>om klusjes over te nemen?</a:t>
            </a:r>
          </a:p>
        </p:txBody>
      </p:sp>
    </p:spTree>
    <p:extLst>
      <p:ext uri="{BB962C8B-B14F-4D97-AF65-F5344CB8AC3E}">
        <p14:creationId xmlns:p14="http://schemas.microsoft.com/office/powerpoint/2010/main" val="9917900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>
            <a:extLst>
              <a:ext uri="{FF2B5EF4-FFF2-40B4-BE49-F238E27FC236}">
                <a16:creationId xmlns:a16="http://schemas.microsoft.com/office/drawing/2014/main" id="{6F5F5255-9F42-7012-07C4-DF07436DA2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9D129A70-A27B-1361-4377-8BC899E6E1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58127"/>
            <a:ext cx="9144000" cy="2387600"/>
          </a:xfrm>
        </p:spPr>
        <p:txBody>
          <a:bodyPr>
            <a:normAutofit/>
          </a:bodyPr>
          <a:lstStyle/>
          <a:p>
            <a:r>
              <a:rPr lang="nl-NL" dirty="0"/>
              <a:t>Is het belangrijk dat je snapt hoe AI werkt? Of niet?</a:t>
            </a:r>
          </a:p>
        </p:txBody>
      </p:sp>
    </p:spTree>
    <p:extLst>
      <p:ext uri="{BB962C8B-B14F-4D97-AF65-F5344CB8AC3E}">
        <p14:creationId xmlns:p14="http://schemas.microsoft.com/office/powerpoint/2010/main" val="13375028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>
            <a:extLst>
              <a:ext uri="{FF2B5EF4-FFF2-40B4-BE49-F238E27FC236}">
                <a16:creationId xmlns:a16="http://schemas.microsoft.com/office/drawing/2014/main" id="{6F5F5255-9F42-7012-07C4-DF07436DA2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9D129A70-A27B-1361-4377-8BC899E6E1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2169" y="2235200"/>
            <a:ext cx="10944520" cy="3034384"/>
          </a:xfrm>
        </p:spPr>
        <p:txBody>
          <a:bodyPr>
            <a:normAutofit fontScale="90000"/>
          </a:bodyPr>
          <a:lstStyle/>
          <a:p>
            <a:r>
              <a:rPr lang="nl-NL" dirty="0"/>
              <a:t>Stel: je maakt een kunstwerk</a:t>
            </a:r>
            <a:br>
              <a:rPr lang="nl-NL" dirty="0"/>
            </a:br>
            <a:r>
              <a:rPr lang="nl-NL" dirty="0"/>
              <a:t>met AI in de stijl van Vincent van Gogh.</a:t>
            </a:r>
            <a:br>
              <a:rPr lang="nl-NL" dirty="0"/>
            </a:br>
            <a:br>
              <a:rPr lang="nl-NL" dirty="0"/>
            </a:br>
            <a:r>
              <a:rPr lang="nl-NL" dirty="0"/>
              <a:t>Mag je dat verkopen?</a:t>
            </a:r>
            <a:br>
              <a:rPr lang="nl-NL" dirty="0"/>
            </a:br>
            <a:r>
              <a:rPr lang="nl-NL" dirty="0"/>
              <a:t>Of is het van </a:t>
            </a:r>
            <a:r>
              <a:rPr lang="nl-NL" dirty="0" err="1"/>
              <a:t>van</a:t>
            </a:r>
            <a:r>
              <a:rPr lang="nl-NL" dirty="0"/>
              <a:t> Gogh?</a:t>
            </a:r>
          </a:p>
        </p:txBody>
      </p:sp>
    </p:spTree>
    <p:extLst>
      <p:ext uri="{BB962C8B-B14F-4D97-AF65-F5344CB8AC3E}">
        <p14:creationId xmlns:p14="http://schemas.microsoft.com/office/powerpoint/2010/main" val="17555916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>
            <a:extLst>
              <a:ext uri="{FF2B5EF4-FFF2-40B4-BE49-F238E27FC236}">
                <a16:creationId xmlns:a16="http://schemas.microsoft.com/office/drawing/2014/main" id="{6F5F5255-9F42-7012-07C4-DF07436DA2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9D129A70-A27B-1361-4377-8BC899E6E1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3810" y="1358507"/>
            <a:ext cx="8644380" cy="2949542"/>
          </a:xfrm>
        </p:spPr>
        <p:txBody>
          <a:bodyPr>
            <a:normAutofit fontScale="90000"/>
          </a:bodyPr>
          <a:lstStyle/>
          <a:p>
            <a:r>
              <a:rPr lang="nl-NL" dirty="0"/>
              <a:t>Is er verschil tussen een liedje dat door een mens is gemaakt of door een AI-programma?</a:t>
            </a:r>
          </a:p>
        </p:txBody>
      </p:sp>
    </p:spTree>
    <p:extLst>
      <p:ext uri="{BB962C8B-B14F-4D97-AF65-F5344CB8AC3E}">
        <p14:creationId xmlns:p14="http://schemas.microsoft.com/office/powerpoint/2010/main" val="1934662473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91</Words>
  <Application>Microsoft Office PowerPoint</Application>
  <PresentationFormat>Breedbeeld</PresentationFormat>
  <Paragraphs>5</Paragraphs>
  <Slides>9</Slides>
  <Notes>0</Notes>
  <HiddenSlides>0</HiddenSlides>
  <MMClips>1</MMClips>
  <ScaleCrop>false</ScaleCrop>
  <HeadingPairs>
    <vt:vector size="8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Ingesloten OLE-bronprogramma's</vt:lpstr>
      </vt:variant>
      <vt:variant>
        <vt:i4>1</vt:i4>
      </vt:variant>
      <vt:variant>
        <vt:lpstr>Diatitels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Kantoorthema</vt:lpstr>
      <vt:lpstr>Microsoft PowerPoint-presentatie</vt:lpstr>
      <vt:lpstr>PowerPoint-presentatie</vt:lpstr>
      <vt:lpstr>PowerPoint-presentatie</vt:lpstr>
      <vt:lpstr>PowerPoint-presentatie</vt:lpstr>
      <vt:lpstr>PowerPoint-presentatie</vt:lpstr>
      <vt:lpstr>Zou je de juf of meester kunnen vervangen door een AI-programma?</vt:lpstr>
      <vt:lpstr>Zou je thuis een AI machine gebruiken om klusjes over te nemen?</vt:lpstr>
      <vt:lpstr>Is het belangrijk dat je snapt hoe AI werkt? Of niet?</vt:lpstr>
      <vt:lpstr>Stel: je maakt een kunstwerk met AI in de stijl van Vincent van Gogh.  Mag je dat verkopen? Of is het van van Gogh?</vt:lpstr>
      <vt:lpstr>Is er verschil tussen een liedje dat door een mens is gemaakt of door een AI-programma?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Doremiek Lamain</dc:creator>
  <cp:lastModifiedBy>Doremiek Lamain</cp:lastModifiedBy>
  <cp:revision>1</cp:revision>
  <dcterms:created xsi:type="dcterms:W3CDTF">2024-06-04T09:18:06Z</dcterms:created>
  <dcterms:modified xsi:type="dcterms:W3CDTF">2024-06-04T10:39:39Z</dcterms:modified>
</cp:coreProperties>
</file>